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477E54-59C4-4262-B03F-2154931A80CA}"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77E54-59C4-4262-B03F-2154931A80CA}"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77E54-59C4-4262-B03F-2154931A80CA}"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77E54-59C4-4262-B03F-2154931A80CA}"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477E54-59C4-4262-B03F-2154931A80CA}" type="datetimeFigureOut">
              <a:rPr lang="en-US" smtClean="0"/>
              <a:pPr/>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477E54-59C4-4262-B03F-2154931A80CA}"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77E54-59C4-4262-B03F-2154931A80CA}" type="datetimeFigureOut">
              <a:rPr lang="en-US" smtClean="0"/>
              <a:pPr/>
              <a:t>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477E54-59C4-4262-B03F-2154931A80CA}" type="datetimeFigureOut">
              <a:rPr lang="en-US" smtClean="0"/>
              <a:pPr/>
              <a:t>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77E54-59C4-4262-B03F-2154931A80CA}" type="datetimeFigureOut">
              <a:rPr lang="en-US" smtClean="0"/>
              <a:pPr/>
              <a:t>2/28/2011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77E54-59C4-4262-B03F-2154931A80CA}"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77E54-59C4-4262-B03F-2154931A80CA}" type="datetimeFigureOut">
              <a:rPr lang="en-US" smtClean="0"/>
              <a:pPr/>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E53012-BE7B-45E9-A00F-2E79FF8296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77E54-59C4-4262-B03F-2154931A80CA}" type="datetimeFigureOut">
              <a:rPr lang="en-US" smtClean="0"/>
              <a:pPr/>
              <a:t>2/28/2011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53012-BE7B-45E9-A00F-2E79FF8296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thinkexist.com/quotation/the_tendency_to_turn_human_judgments_into_divine/195987.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thinkexist.com/quotation/no_man_ever_believes_that_the_bible_means_what_it/169760.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thinkexist.com/quotation/those_who_say_religion_has_nothing_to_do_with/216477.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thinkexist.com/quotation/when_the_missionaries_came_to_africa_they_had_the/200308.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RELIGION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a:t>
            </a:r>
            <a:r>
              <a:rPr lang="en-US" sz="4400" u="sng" dirty="0" smtClean="0"/>
              <a:t>“</a:t>
            </a:r>
            <a:r>
              <a:rPr lang="en-US" sz="4400" u="sng" dirty="0" smtClean="0">
                <a:hlinkClick r:id="rId2"/>
              </a:rPr>
              <a:t>The tendency to turn human judgments into divine commands makes religion one of the most dangerous forces in the world.</a:t>
            </a:r>
            <a:r>
              <a:rPr lang="en-US" sz="4400" u="sng" dirty="0" smtClean="0"/>
              <a:t>”</a:t>
            </a:r>
          </a:p>
          <a:p>
            <a:pPr lvl="1"/>
            <a:r>
              <a:rPr lang="en-US" sz="4400" u="sng" dirty="0" smtClean="0"/>
              <a:t>Georgia </a:t>
            </a:r>
            <a:r>
              <a:rPr lang="en-US" sz="4400" u="sng" dirty="0" err="1" smtClean="0"/>
              <a:t>Harkness</a:t>
            </a:r>
            <a:r>
              <a:rPr lang="en-US" sz="4400" u="sng" dirty="0" smtClean="0"/>
              <a:t> </a:t>
            </a:r>
            <a:endParaRPr lang="en-US" sz="4400" u="sn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a:t>
            </a:r>
            <a:r>
              <a:rPr lang="en-US" sz="4400" dirty="0" smtClean="0">
                <a:hlinkClick r:id="rId2"/>
              </a:rPr>
              <a:t>No man ever believes that the Bible means what it says: He is always convinced that it says what he means</a:t>
            </a:r>
            <a:r>
              <a:rPr lang="en-US" sz="4400" dirty="0" smtClean="0"/>
              <a:t>” </a:t>
            </a:r>
          </a:p>
          <a:p>
            <a:pPr lvl="1"/>
            <a:r>
              <a:rPr lang="en-US" sz="4000" dirty="0" smtClean="0"/>
              <a:t>George Bernard Shaw</a:t>
            </a:r>
            <a:endParaRPr lang="en-US"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a:t>
            </a:r>
            <a:r>
              <a:rPr lang="en-US" sz="4400" dirty="0" smtClean="0">
                <a:hlinkClick r:id="rId2"/>
              </a:rPr>
              <a:t>Those who say religion has nothing to do with politics do not know what religion is.</a:t>
            </a:r>
            <a:r>
              <a:rPr lang="en-US" sz="4400" dirty="0" smtClean="0"/>
              <a:t>”</a:t>
            </a:r>
          </a:p>
          <a:p>
            <a:pPr lvl="1"/>
            <a:r>
              <a:rPr lang="en-US" sz="4000" dirty="0" smtClean="0"/>
              <a:t>Mahatma Gandhi</a:t>
            </a:r>
            <a:endParaRPr lang="en-US"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a:t>
            </a:r>
            <a:r>
              <a:rPr lang="en-US" sz="4000" dirty="0" smtClean="0"/>
              <a:t>  “</a:t>
            </a:r>
            <a:r>
              <a:rPr lang="en-US" sz="4000" dirty="0" smtClean="0">
                <a:hlinkClick r:id="rId2"/>
              </a:rPr>
              <a:t>When the missionaries came to Africa they had the Bible and we had the land. They said, 'Let us pray.' We closed our eyes. When we opened them we had the Bible and they had the land.</a:t>
            </a:r>
            <a:r>
              <a:rPr lang="en-US" sz="4000" dirty="0" smtClean="0"/>
              <a:t>”</a:t>
            </a:r>
          </a:p>
          <a:p>
            <a:pPr lvl="1"/>
            <a:r>
              <a:rPr lang="en-US" sz="3600" dirty="0" smtClean="0"/>
              <a:t>Bishop Desmond Tutu</a:t>
            </a:r>
            <a:endParaRPr lang="en-US"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smtClean="0"/>
              <a:t>"[M]ore wars have been waged, more people killed, and more evil perpetrated in the name of religion than by any other institutional force in human history. The sad truth continues in our present day." </a:t>
            </a:r>
            <a:endParaRPr lang="en-US" sz="3600" dirty="0" smtClean="0"/>
          </a:p>
          <a:p>
            <a:pPr lvl="1"/>
            <a:r>
              <a:rPr lang="en-US" sz="3200" dirty="0" smtClean="0"/>
              <a:t>Charles </a:t>
            </a:r>
            <a:r>
              <a:rPr lang="en-US" sz="3200" dirty="0" smtClean="0"/>
              <a:t>Kimball</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discuss</a:t>
            </a:r>
            <a:endParaRPr lang="en-US" dirty="0"/>
          </a:p>
        </p:txBody>
      </p:sp>
      <p:sp>
        <p:nvSpPr>
          <p:cNvPr id="3" name="Content Placeholder 2"/>
          <p:cNvSpPr>
            <a:spLocks noGrp="1"/>
          </p:cNvSpPr>
          <p:nvPr>
            <p:ph idx="1"/>
          </p:nvPr>
        </p:nvSpPr>
        <p:spPr/>
        <p:txBody>
          <a:bodyPr/>
          <a:lstStyle/>
          <a:p>
            <a:r>
              <a:rPr lang="en-US" dirty="0" smtClean="0"/>
              <a:t>How can religion unify people, regions, and nations?</a:t>
            </a:r>
          </a:p>
          <a:p>
            <a:pPr lvl="1"/>
            <a:r>
              <a:rPr lang="en-US" dirty="0" smtClean="0"/>
              <a:t>Historical Examples</a:t>
            </a:r>
          </a:p>
          <a:p>
            <a:pPr lvl="1"/>
            <a:r>
              <a:rPr lang="en-US" dirty="0" smtClean="0"/>
              <a:t>Modern Examples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discuss</a:t>
            </a:r>
            <a:endParaRPr lang="en-US" dirty="0"/>
          </a:p>
        </p:txBody>
      </p:sp>
      <p:sp>
        <p:nvSpPr>
          <p:cNvPr id="3" name="Content Placeholder 2"/>
          <p:cNvSpPr>
            <a:spLocks noGrp="1"/>
          </p:cNvSpPr>
          <p:nvPr>
            <p:ph idx="1"/>
          </p:nvPr>
        </p:nvSpPr>
        <p:spPr/>
        <p:txBody>
          <a:bodyPr/>
          <a:lstStyle/>
          <a:p>
            <a:r>
              <a:rPr lang="en-US" dirty="0" smtClean="0"/>
              <a:t>How important is religion to culture?</a:t>
            </a:r>
          </a:p>
          <a:p>
            <a:pPr lvl="1"/>
            <a:r>
              <a:rPr lang="en-US" dirty="0" smtClean="0"/>
              <a:t>Historical vs. Modern	</a:t>
            </a:r>
          </a:p>
          <a:p>
            <a:pPr lvl="1"/>
            <a:r>
              <a:rPr lang="en-US" dirty="0" smtClean="0"/>
              <a:t>America vs. Mexico</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Discuss</a:t>
            </a:r>
            <a:endParaRPr lang="en-US" dirty="0"/>
          </a:p>
        </p:txBody>
      </p:sp>
      <p:sp>
        <p:nvSpPr>
          <p:cNvPr id="3" name="Content Placeholder 2"/>
          <p:cNvSpPr>
            <a:spLocks noGrp="1"/>
          </p:cNvSpPr>
          <p:nvPr>
            <p:ph idx="1"/>
          </p:nvPr>
        </p:nvSpPr>
        <p:spPr/>
        <p:txBody>
          <a:bodyPr/>
          <a:lstStyle/>
          <a:p>
            <a:r>
              <a:rPr lang="en-US" dirty="0" smtClean="0"/>
              <a:t>How can religion tear apart peoples, regions, nations?</a:t>
            </a:r>
          </a:p>
          <a:p>
            <a:pPr lvl="1"/>
            <a:r>
              <a:rPr lang="en-US" dirty="0" smtClean="0"/>
              <a:t>Historical Examples</a:t>
            </a:r>
          </a:p>
          <a:p>
            <a:pPr lvl="1"/>
            <a:r>
              <a:rPr lang="en-US" dirty="0" smtClean="0"/>
              <a:t>Modern Examples</a:t>
            </a:r>
          </a:p>
          <a:p>
            <a:pPr lvl="1">
              <a:buNone/>
            </a:pP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139</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RELIGION</vt:lpstr>
      <vt:lpstr>Slide 2</vt:lpstr>
      <vt:lpstr>Slide 3</vt:lpstr>
      <vt:lpstr>Slide 4</vt:lpstr>
      <vt:lpstr>Slide 5</vt:lpstr>
      <vt:lpstr>Slide 6</vt:lpstr>
      <vt:lpstr>Questions to discuss</vt:lpstr>
      <vt:lpstr>Questions to discuss</vt:lpstr>
      <vt:lpstr>Questions to Discuss</vt:lpstr>
    </vt:vector>
  </TitlesOfParts>
  <Company>NORTH EAST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callen</dc:creator>
  <cp:lastModifiedBy>callen</cp:lastModifiedBy>
  <cp:revision>9</cp:revision>
  <dcterms:created xsi:type="dcterms:W3CDTF">2011-02-28T16:46:43Z</dcterms:created>
  <dcterms:modified xsi:type="dcterms:W3CDTF">2011-02-28T19:25:10Z</dcterms:modified>
</cp:coreProperties>
</file>